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4AAC33-4816-4C18-B2C1-2191A208D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962" y="685800"/>
            <a:ext cx="5934075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775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31</cp:revision>
  <dcterms:created xsi:type="dcterms:W3CDTF">2020-04-18T07:36:16Z</dcterms:created>
  <dcterms:modified xsi:type="dcterms:W3CDTF">2020-05-05T08:50:58Z</dcterms:modified>
</cp:coreProperties>
</file>